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Sloop Script Pro" charset="1" panose="00000000000000090000"/>
      <p:regular r:id="rId7"/>
    </p:embeddedFont>
    <p:embeddedFont>
      <p:font typeface="Anonymous Pro Bold" charset="1" panose="020608090302020005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88522" y="825502"/>
            <a:ext cx="24854955" cy="34924996"/>
          </a:xfrm>
          <a:custGeom>
            <a:avLst/>
            <a:gdLst/>
            <a:ahLst/>
            <a:cxnLst/>
            <a:rect r="r" b="b" t="t" l="l"/>
            <a:pathLst>
              <a:path h="34924996" w="24854955">
                <a:moveTo>
                  <a:pt x="0" y="0"/>
                </a:moveTo>
                <a:lnTo>
                  <a:pt x="24854956" y="0"/>
                </a:lnTo>
                <a:lnTo>
                  <a:pt x="24854956" y="34924996"/>
                </a:lnTo>
                <a:lnTo>
                  <a:pt x="0" y="349249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814227" y="15903129"/>
            <a:ext cx="13803545" cy="13728776"/>
          </a:xfrm>
          <a:custGeom>
            <a:avLst/>
            <a:gdLst/>
            <a:ahLst/>
            <a:cxnLst/>
            <a:rect r="r" b="b" t="t" l="l"/>
            <a:pathLst>
              <a:path h="13728776" w="13803545">
                <a:moveTo>
                  <a:pt x="0" y="0"/>
                </a:moveTo>
                <a:lnTo>
                  <a:pt x="13803546" y="0"/>
                </a:lnTo>
                <a:lnTo>
                  <a:pt x="13803546" y="13728776"/>
                </a:lnTo>
                <a:lnTo>
                  <a:pt x="0" y="137287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439368" y="15420757"/>
            <a:ext cx="4427501" cy="5734486"/>
          </a:xfrm>
          <a:custGeom>
            <a:avLst/>
            <a:gdLst/>
            <a:ahLst/>
            <a:cxnLst/>
            <a:rect r="r" b="b" t="t" l="l"/>
            <a:pathLst>
              <a:path h="5734486" w="4427501">
                <a:moveTo>
                  <a:pt x="0" y="0"/>
                </a:moveTo>
                <a:lnTo>
                  <a:pt x="4427501" y="0"/>
                </a:lnTo>
                <a:lnTo>
                  <a:pt x="4427501" y="5734486"/>
                </a:lnTo>
                <a:lnTo>
                  <a:pt x="0" y="57344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379075">
            <a:off x="-43841" y="7719080"/>
            <a:ext cx="27956772" cy="5118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868"/>
              </a:lnSpc>
              <a:spcBef>
                <a:spcPct val="0"/>
              </a:spcBef>
            </a:pPr>
            <a:r>
              <a:rPr lang="en-US" sz="59736">
                <a:solidFill>
                  <a:srgbClr val="FA5AA1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Birthday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902464" y="3409034"/>
            <a:ext cx="15627073" cy="1053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003"/>
              </a:lnSpc>
              <a:spcBef>
                <a:spcPct val="0"/>
              </a:spcBef>
            </a:pPr>
            <a:r>
              <a:rPr lang="en-US" b="true" sz="5115" spc="818">
                <a:solidFill>
                  <a:srgbClr val="FA5AA1"/>
                </a:solidFill>
                <a:latin typeface="Anonymous Pro Bold"/>
                <a:ea typeface="Anonymous Pro Bold"/>
                <a:cs typeface="Anonymous Pro Bold"/>
                <a:sym typeface="Anonymous Pro Bold"/>
              </a:rPr>
              <a:t>WELCOME TO OLIVIA'S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439368" y="30771022"/>
            <a:ext cx="18553265" cy="25868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90"/>
              </a:lnSpc>
            </a:pPr>
            <a:r>
              <a:rPr lang="en-US" b="true" sz="6073" spc="971">
                <a:solidFill>
                  <a:srgbClr val="FA5AA1"/>
                </a:solidFill>
                <a:latin typeface="Anonymous Pro Bold"/>
                <a:ea typeface="Anonymous Pro Bold"/>
                <a:cs typeface="Anonymous Pro Bold"/>
                <a:sym typeface="Anonymous Pro Bold"/>
              </a:rPr>
              <a:t>THANK YOU FOR COMING</a:t>
            </a:r>
          </a:p>
          <a:p>
            <a:pPr algn="ctr">
              <a:lnSpc>
                <a:spcPts val="10690"/>
              </a:lnSpc>
            </a:pPr>
            <a:r>
              <a:rPr lang="en-US" b="true" sz="6073" spc="971">
                <a:solidFill>
                  <a:srgbClr val="FA5AA1"/>
                </a:solidFill>
                <a:latin typeface="Anonymous Pro Bold"/>
                <a:ea typeface="Anonymous Pro Bold"/>
                <a:cs typeface="Anonymous Pro Bold"/>
                <a:sym typeface="Anonymous Pro Bold"/>
              </a:rPr>
              <a:t>AND HAVE FUN!</a:t>
            </a:r>
          </a:p>
        </p:txBody>
      </p:sp>
      <p:sp>
        <p:nvSpPr>
          <p:cNvPr name="Freeform 8" id="8"/>
          <p:cNvSpPr/>
          <p:nvPr/>
        </p:nvSpPr>
        <p:spPr>
          <a:xfrm flipH="true" flipV="false" rot="0">
            <a:off x="19007907" y="15420757"/>
            <a:ext cx="4427501" cy="5734486"/>
          </a:xfrm>
          <a:custGeom>
            <a:avLst/>
            <a:gdLst/>
            <a:ahLst/>
            <a:cxnLst/>
            <a:rect r="r" b="b" t="t" l="l"/>
            <a:pathLst>
              <a:path h="5734486" w="4427501">
                <a:moveTo>
                  <a:pt x="4427501" y="0"/>
                </a:moveTo>
                <a:lnTo>
                  <a:pt x="0" y="0"/>
                </a:lnTo>
                <a:lnTo>
                  <a:pt x="0" y="5734486"/>
                </a:lnTo>
                <a:lnTo>
                  <a:pt x="4427501" y="5734486"/>
                </a:lnTo>
                <a:lnTo>
                  <a:pt x="442750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-379075">
            <a:off x="3107292" y="11868910"/>
            <a:ext cx="22519329" cy="4629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046"/>
              </a:lnSpc>
              <a:spcBef>
                <a:spcPct val="0"/>
              </a:spcBef>
            </a:pPr>
            <a:r>
              <a:rPr lang="en-US" sz="54093">
                <a:solidFill>
                  <a:srgbClr val="FA5AA1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Party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DAGywNxc0Ok</dc:identifier>
  <dcterms:modified xsi:type="dcterms:W3CDTF">2011-08-01T06:04:30Z</dcterms:modified>
  <cp:revision>1</cp:revision>
  <dc:title>Pink and Grey Illustrative Minimalist Birthday Party Flyer (30 x 40 in)</dc:title>
</cp:coreProperties>
</file>